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autoCompressPictures="0">
  <p:sldMasterIdLst>
    <p:sldMasterId id="2147483650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0" d="100"/>
          <a:sy n="100" d="100"/>
        </p:scale>
        <p:origin x="216" y="312"/>
      </p:cViewPr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slide" Target="slides/slide35.xml"  /><Relationship Id="rId38" Type="http://schemas.openxmlformats.org/officeDocument/2006/relationships/slide" Target="slides/slide36.xml"  /><Relationship Id="rId39" Type="http://schemas.openxmlformats.org/officeDocument/2006/relationships/slide" Target="slides/slide37.xml"  /><Relationship Id="rId4" Type="http://schemas.openxmlformats.org/officeDocument/2006/relationships/slide" Target="slides/slide2.xml"  /><Relationship Id="rId40" Type="http://schemas.openxmlformats.org/officeDocument/2006/relationships/slide" Target="slides/slide38.xml"  /><Relationship Id="rId41" Type="http://schemas.openxmlformats.org/officeDocument/2006/relationships/slide" Target="slides/slide39.xml"  /><Relationship Id="rId42" Type="http://schemas.openxmlformats.org/officeDocument/2006/relationships/slide" Target="slides/slide40.xml"  /><Relationship Id="rId43" Type="http://schemas.openxmlformats.org/officeDocument/2006/relationships/slide" Target="slides/slide41.xml"  /><Relationship Id="rId44" Type="http://schemas.openxmlformats.org/officeDocument/2006/relationships/slide" Target="slides/slide42.xml"  /><Relationship Id="rId45" Type="http://schemas.openxmlformats.org/officeDocument/2006/relationships/slide" Target="slides/slide43.xml"  /><Relationship Id="rId46" Type="http://schemas.openxmlformats.org/officeDocument/2006/relationships/slide" Target="slides/slide44.xml"  /><Relationship Id="rId47" Type="http://schemas.openxmlformats.org/officeDocument/2006/relationships/slide" Target="slides/slide45.xml"  /><Relationship Id="rId48" Type="http://schemas.openxmlformats.org/officeDocument/2006/relationships/slide" Target="slides/slide46.xml"  /><Relationship Id="rId49" Type="http://schemas.openxmlformats.org/officeDocument/2006/relationships/slide" Target="slides/slide47.xml"  /><Relationship Id="rId5" Type="http://schemas.openxmlformats.org/officeDocument/2006/relationships/slide" Target="slides/slide3.xml"  /><Relationship Id="rId50" Type="http://schemas.openxmlformats.org/officeDocument/2006/relationships/slide" Target="slides/slide48.xml"  /><Relationship Id="rId51" Type="http://schemas.openxmlformats.org/officeDocument/2006/relationships/slide" Target="slides/slide49.xml"  /><Relationship Id="rId52" Type="http://schemas.openxmlformats.org/officeDocument/2006/relationships/slide" Target="slides/slide50.xml"  /><Relationship Id="rId53" Type="http://schemas.openxmlformats.org/officeDocument/2006/relationships/slide" Target="slides/slide51.xml"  /><Relationship Id="rId54" Type="http://schemas.openxmlformats.org/officeDocument/2006/relationships/slide" Target="slides/slide52.xml"  /><Relationship Id="rId55" Type="http://schemas.openxmlformats.org/officeDocument/2006/relationships/slide" Target="slides/slide53.xml"  /><Relationship Id="rId56" Type="http://schemas.openxmlformats.org/officeDocument/2006/relationships/slide" Target="slides/slide54.xml"  /><Relationship Id="rId57" Type="http://schemas.openxmlformats.org/officeDocument/2006/relationships/slide" Target="slides/slide55.xml"  /><Relationship Id="rId58" Type="http://schemas.openxmlformats.org/officeDocument/2006/relationships/slide" Target="slides/slide56.xml"  /><Relationship Id="rId59" Type="http://schemas.openxmlformats.org/officeDocument/2006/relationships/slide" Target="slides/slide57.xml"  /><Relationship Id="rId6" Type="http://schemas.openxmlformats.org/officeDocument/2006/relationships/slide" Target="slides/slide4.xml"  /><Relationship Id="rId60" Type="http://schemas.openxmlformats.org/officeDocument/2006/relationships/slide" Target="slides/slide58.xml"  /><Relationship Id="rId61" Type="http://schemas.openxmlformats.org/officeDocument/2006/relationships/slide" Target="slides/slide59.xml"  /><Relationship Id="rId62" Type="http://schemas.openxmlformats.org/officeDocument/2006/relationships/slide" Target="slides/slide60.xml"  /><Relationship Id="rId63" Type="http://schemas.openxmlformats.org/officeDocument/2006/relationships/slide" Target="slides/slide61.xml"  /><Relationship Id="rId64" Type="http://schemas.openxmlformats.org/officeDocument/2006/relationships/slide" Target="slides/slide62.xml"  /><Relationship Id="rId65" Type="http://schemas.openxmlformats.org/officeDocument/2006/relationships/slide" Target="slides/slide63.xml"  /><Relationship Id="rId66" Type="http://schemas.openxmlformats.org/officeDocument/2006/relationships/slide" Target="slides/slide64.xml"  /><Relationship Id="rId67" Type="http://schemas.openxmlformats.org/officeDocument/2006/relationships/slide" Target="slides/slide65.xml"  /><Relationship Id="rId68" Type="http://schemas.openxmlformats.org/officeDocument/2006/relationships/slide" Target="slides/slide66.xml"  /><Relationship Id="rId69" Type="http://schemas.openxmlformats.org/officeDocument/2006/relationships/slide" Target="slides/slide67.xml"  /><Relationship Id="rId7" Type="http://schemas.openxmlformats.org/officeDocument/2006/relationships/slide" Target="slides/slide5.xml"  /><Relationship Id="rId70" Type="http://schemas.openxmlformats.org/officeDocument/2006/relationships/slide" Target="slides/slide68.xml"  /><Relationship Id="rId71" Type="http://schemas.openxmlformats.org/officeDocument/2006/relationships/slide" Target="slides/slide69.xml"  /><Relationship Id="rId72" Type="http://schemas.openxmlformats.org/officeDocument/2006/relationships/slide" Target="slides/slide70.xml"  /><Relationship Id="rId73" Type="http://schemas.openxmlformats.org/officeDocument/2006/relationships/slide" Target="slides/slide71.xml"  /><Relationship Id="rId74" Type="http://schemas.openxmlformats.org/officeDocument/2006/relationships/slide" Target="slides/slide72.xml"  /><Relationship Id="rId75" Type="http://schemas.openxmlformats.org/officeDocument/2006/relationships/presProps" Target="presProps.xml"  /><Relationship Id="rId76" Type="http://schemas.openxmlformats.org/officeDocument/2006/relationships/viewProps" Target="viewProps.xml"  /><Relationship Id="rId77" Type="http://schemas.openxmlformats.org/officeDocument/2006/relationships/theme" Target="theme/theme1.xml"  /><Relationship Id="rId78" Type="http://schemas.openxmlformats.org/officeDocument/2006/relationships/tableStyles" Target="tableStyles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5282F153-3F37-0F45-9E97-73ACFA13230C}" type="datetime1">
              <a:rPr lang="en-US"/>
              <a:pPr lvl="0">
                <a:defRPr/>
              </a:pPr>
              <a:t>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en-US"/>
              <a:t>Click to edit Master text styles</a:t>
            </a:r>
            <a:endParaRPr lang="en-US"/>
          </a:p>
          <a:p>
            <a:pPr lvl="1">
              <a:defRPr/>
            </a:pPr>
            <a:r>
              <a:rPr lang="en-US"/>
              <a:t>Second level</a:t>
            </a:r>
            <a:endParaRPr lang="en-US"/>
          </a:p>
          <a:p>
            <a:pPr lvl="2">
              <a:defRPr/>
            </a:pPr>
            <a:r>
              <a:rPr lang="en-US"/>
              <a:t>Third level</a:t>
            </a:r>
            <a:endParaRPr lang="en-US"/>
          </a:p>
          <a:p>
            <a:pPr lvl="3">
              <a:defRPr/>
            </a:pPr>
            <a:r>
              <a:rPr lang="en-US"/>
              <a:t>Fourth level</a:t>
            </a:r>
            <a:endParaRPr lang="en-US"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CE5E9CC1-C706-0F49-92D6-E571CC5EEA8F}" type="slidenum">
              <a:rPr lang="en-US"/>
              <a:pPr lvl="0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4.xml"  /><Relationship Id="rId2" Type="http://schemas.openxmlformats.org/officeDocument/2006/relationships/notesMaster" Target="../notesMasters/notesMaster1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5.xml"  /><Relationship Id="rId2" Type="http://schemas.openxmlformats.org/officeDocument/2006/relationships/notesMaster" Target="../notesMasters/notesMaster1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slide" Target="../slides/slide16.xml"  /><Relationship Id="rId2" Type="http://schemas.openxmlformats.org/officeDocument/2006/relationships/notesMaster" Target="../notesMasters/notesMaster1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slide" Target="../slides/slide17.xml"  /><Relationship Id="rId2" Type="http://schemas.openxmlformats.org/officeDocument/2006/relationships/notesMaster" Target="../notesMasters/notesMaster1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slide" Target="../slides/slide18.xml"  /><Relationship Id="rId2" Type="http://schemas.openxmlformats.org/officeDocument/2006/relationships/notesMaster" Target="../notesMasters/notesMaster1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slide" Target="../slides/slide19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slide" Target="../slides/slide20.xml"  /><Relationship Id="rId2" Type="http://schemas.openxmlformats.org/officeDocument/2006/relationships/notesMaster" Target="../notesMasters/notesMaster1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slide" Target="../slides/slide21.xml"  /><Relationship Id="rId2" Type="http://schemas.openxmlformats.org/officeDocument/2006/relationships/notesMaster" Target="../notesMasters/notesMaster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2.xml"  /><Relationship Id="rId2" Type="http://schemas.openxmlformats.org/officeDocument/2006/relationships/notesMaster" Target="../notesMasters/notesMaster1.xml"  /></Relationships>
</file>

<file path=ppt/notesSlides/_rels/notesSlide23.xml.rels><?xml version="1.0" encoding="UTF-8" standalone="yes" ?><Relationships xmlns="http://schemas.openxmlformats.org/package/2006/relationships"><Relationship Id="rId1" Type="http://schemas.openxmlformats.org/officeDocument/2006/relationships/slide" Target="../slides/slide23.xml"  /><Relationship Id="rId2" Type="http://schemas.openxmlformats.org/officeDocument/2006/relationships/notesMaster" Target="../notesMasters/notesMaster1.xml"  /></Relationships>
</file>

<file path=ppt/notesSlides/_rels/notesSlide24.xml.rels><?xml version="1.0" encoding="UTF-8" standalone="yes" ?><Relationships xmlns="http://schemas.openxmlformats.org/package/2006/relationships"><Relationship Id="rId1" Type="http://schemas.openxmlformats.org/officeDocument/2006/relationships/slide" Target="../slides/slide24.xml"  /><Relationship Id="rId2" Type="http://schemas.openxmlformats.org/officeDocument/2006/relationships/notesMaster" Target="../notesMasters/notesMaster1.xml"  /></Relationships>
</file>

<file path=ppt/notesSlides/_rels/notesSlide2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5.xml"  /><Relationship Id="rId2" Type="http://schemas.openxmlformats.org/officeDocument/2006/relationships/notesMaster" Target="../notesMasters/notesMaster1.xml"  /></Relationships>
</file>

<file path=ppt/notesSlides/_rels/notesSlide26.xml.rels><?xml version="1.0" encoding="UTF-8" standalone="yes" ?><Relationships xmlns="http://schemas.openxmlformats.org/package/2006/relationships"><Relationship Id="rId1" Type="http://schemas.openxmlformats.org/officeDocument/2006/relationships/slide" Target="../slides/slide26.xml"  /><Relationship Id="rId2" Type="http://schemas.openxmlformats.org/officeDocument/2006/relationships/notesMaster" Target="../notesMasters/notesMaster1.xml"  /></Relationships>
</file>

<file path=ppt/notesSlides/_rels/notesSlide27.xml.rels><?xml version="1.0" encoding="UTF-8" standalone="yes" ?><Relationships xmlns="http://schemas.openxmlformats.org/package/2006/relationships"><Relationship Id="rId1" Type="http://schemas.openxmlformats.org/officeDocument/2006/relationships/slide" Target="../slides/slide27.xml"  /><Relationship Id="rId2" Type="http://schemas.openxmlformats.org/officeDocument/2006/relationships/notesMaster" Target="../notesMasters/notesMaster1.xml"  /></Relationships>
</file>

<file path=ppt/notesSlides/_rels/notesSlide28.xml.rels><?xml version="1.0" encoding="UTF-8" standalone="yes" ?><Relationships xmlns="http://schemas.openxmlformats.org/package/2006/relationships"><Relationship Id="rId1" Type="http://schemas.openxmlformats.org/officeDocument/2006/relationships/slide" Target="../slides/slide28.xml"  /><Relationship Id="rId2" Type="http://schemas.openxmlformats.org/officeDocument/2006/relationships/notesMaster" Target="../notesMasters/notesMaster1.xml"  /></Relationships>
</file>

<file path=ppt/notesSlides/_rels/notesSlide29.xml.rels><?xml version="1.0" encoding="UTF-8" standalone="yes" ?><Relationships xmlns="http://schemas.openxmlformats.org/package/2006/relationships"><Relationship Id="rId1" Type="http://schemas.openxmlformats.org/officeDocument/2006/relationships/slide" Target="../slides/slide29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30.xml.rels><?xml version="1.0" encoding="UTF-8" standalone="yes" ?><Relationships xmlns="http://schemas.openxmlformats.org/package/2006/relationships"><Relationship Id="rId1" Type="http://schemas.openxmlformats.org/officeDocument/2006/relationships/slide" Target="../slides/slide30.xml"  /><Relationship Id="rId2" Type="http://schemas.openxmlformats.org/officeDocument/2006/relationships/notesMaster" Target="../notesMasters/notesMaster1.xml"  /></Relationships>
</file>

<file path=ppt/notesSlides/_rels/notesSlide31.xml.rels><?xml version="1.0" encoding="UTF-8" standalone="yes" ?><Relationships xmlns="http://schemas.openxmlformats.org/package/2006/relationships"><Relationship Id="rId1" Type="http://schemas.openxmlformats.org/officeDocument/2006/relationships/slide" Target="../slides/slide31.xml"  /><Relationship Id="rId2" Type="http://schemas.openxmlformats.org/officeDocument/2006/relationships/notesMaster" Target="../notesMasters/notesMaster1.xml"  /></Relationships>
</file>

<file path=ppt/notesSlides/_rels/notesSlide32.xml.rels><?xml version="1.0" encoding="UTF-8" standalone="yes" ?><Relationships xmlns="http://schemas.openxmlformats.org/package/2006/relationships"><Relationship Id="rId1" Type="http://schemas.openxmlformats.org/officeDocument/2006/relationships/slide" Target="../slides/slide32.xml"  /><Relationship Id="rId2" Type="http://schemas.openxmlformats.org/officeDocument/2006/relationships/notesMaster" Target="../notesMasters/notesMaster1.xml"  /></Relationships>
</file>

<file path=ppt/notesSlides/_rels/notesSlide3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_rels/notesSlide34.xml.rels><?xml version="1.0" encoding="UTF-8" standalone="yes" ?><Relationships xmlns="http://schemas.openxmlformats.org/package/2006/relationships"><Relationship Id="rId1" Type="http://schemas.openxmlformats.org/officeDocument/2006/relationships/slide" Target="../slides/slide34.xml"  /><Relationship Id="rId2" Type="http://schemas.openxmlformats.org/officeDocument/2006/relationships/notesMaster" Target="../notesMasters/notesMaster1.xml"  /></Relationships>
</file>

<file path=ppt/notesSlides/_rels/notesSlide35.xml.rels><?xml version="1.0" encoding="UTF-8" standalone="yes" ?><Relationships xmlns="http://schemas.openxmlformats.org/package/2006/relationships"><Relationship Id="rId1" Type="http://schemas.openxmlformats.org/officeDocument/2006/relationships/slide" Target="../slides/slide35.xml"  /><Relationship Id="rId2" Type="http://schemas.openxmlformats.org/officeDocument/2006/relationships/notesMaster" Target="../notesMasters/notesMaster1.xml"  /></Relationships>
</file>

<file path=ppt/notesSlides/_rels/notesSlide36.xml.rels><?xml version="1.0" encoding="UTF-8" standalone="yes" ?><Relationships xmlns="http://schemas.openxmlformats.org/package/2006/relationships"><Relationship Id="rId1" Type="http://schemas.openxmlformats.org/officeDocument/2006/relationships/slide" Target="../slides/slide36.xml"  /><Relationship Id="rId2" Type="http://schemas.openxmlformats.org/officeDocument/2006/relationships/notesMaster" Target="../notesMasters/notesMaster1.xml"  /></Relationships>
</file>

<file path=ppt/notesSlides/_rels/notesSlide37.xml.rels><?xml version="1.0" encoding="UTF-8" standalone="yes" ?><Relationships xmlns="http://schemas.openxmlformats.org/package/2006/relationships"><Relationship Id="rId1" Type="http://schemas.openxmlformats.org/officeDocument/2006/relationships/slide" Target="../slides/slide37.xml"  /><Relationship Id="rId2" Type="http://schemas.openxmlformats.org/officeDocument/2006/relationships/notesMaster" Target="../notesMasters/notesMaster1.xml"  /></Relationships>
</file>

<file path=ppt/notesSlides/_rels/notesSlide38.xml.rels><?xml version="1.0" encoding="UTF-8" standalone="yes" ?><Relationships xmlns="http://schemas.openxmlformats.org/package/2006/relationships"><Relationship Id="rId1" Type="http://schemas.openxmlformats.org/officeDocument/2006/relationships/slide" Target="../slides/slide38.xml"  /><Relationship Id="rId2" Type="http://schemas.openxmlformats.org/officeDocument/2006/relationships/notesMaster" Target="../notesMasters/notesMaster1.xml"  /></Relationships>
</file>

<file path=ppt/notesSlides/_rels/notesSlide39.xml.rels><?xml version="1.0" encoding="UTF-8" standalone="yes" ?><Relationships xmlns="http://schemas.openxmlformats.org/package/2006/relationships"><Relationship Id="rId1" Type="http://schemas.openxmlformats.org/officeDocument/2006/relationships/slide" Target="../slides/slide39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40.xml.rels><?xml version="1.0" encoding="UTF-8" standalone="yes" ?><Relationships xmlns="http://schemas.openxmlformats.org/package/2006/relationships"><Relationship Id="rId1" Type="http://schemas.openxmlformats.org/officeDocument/2006/relationships/slide" Target="../slides/slide40.xml"  /><Relationship Id="rId2" Type="http://schemas.openxmlformats.org/officeDocument/2006/relationships/notesMaster" Target="../notesMasters/notesMaster1.xml"  /></Relationships>
</file>

<file path=ppt/notesSlides/_rels/notesSlide41.xml.rels><?xml version="1.0" encoding="UTF-8" standalone="yes" ?><Relationships xmlns="http://schemas.openxmlformats.org/package/2006/relationships"><Relationship Id="rId1" Type="http://schemas.openxmlformats.org/officeDocument/2006/relationships/slide" Target="../slides/slide41.xml"  /><Relationship Id="rId2" Type="http://schemas.openxmlformats.org/officeDocument/2006/relationships/notesMaster" Target="../notesMasters/notesMaster1.xml"  /></Relationships>
</file>

<file path=ppt/notesSlides/_rels/notesSlide42.xml.rels><?xml version="1.0" encoding="UTF-8" standalone="yes" ?><Relationships xmlns="http://schemas.openxmlformats.org/package/2006/relationships"><Relationship Id="rId1" Type="http://schemas.openxmlformats.org/officeDocument/2006/relationships/slide" Target="../slides/slide42.xml"  /><Relationship Id="rId2" Type="http://schemas.openxmlformats.org/officeDocument/2006/relationships/notesMaster" Target="../notesMasters/notesMaster1.xml"  /></Relationships>
</file>

<file path=ppt/notesSlides/_rels/notesSlide43.xml.rels><?xml version="1.0" encoding="UTF-8" standalone="yes" ?><Relationships xmlns="http://schemas.openxmlformats.org/package/2006/relationships"><Relationship Id="rId1" Type="http://schemas.openxmlformats.org/officeDocument/2006/relationships/slide" Target="../slides/slide43.xml"  /><Relationship Id="rId2" Type="http://schemas.openxmlformats.org/officeDocument/2006/relationships/notesMaster" Target="../notesMasters/notesMaster1.xml"  /></Relationships>
</file>

<file path=ppt/notesSlides/_rels/notesSlide4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4.xml"  /><Relationship Id="rId2" Type="http://schemas.openxmlformats.org/officeDocument/2006/relationships/notesMaster" Target="../notesMasters/notesMaster1.xml"  /></Relationships>
</file>

<file path=ppt/notesSlides/_rels/notesSlide45.xml.rels><?xml version="1.0" encoding="UTF-8" standalone="yes" ?><Relationships xmlns="http://schemas.openxmlformats.org/package/2006/relationships"><Relationship Id="rId1" Type="http://schemas.openxmlformats.org/officeDocument/2006/relationships/slide" Target="../slides/slide45.xml"  /><Relationship Id="rId2" Type="http://schemas.openxmlformats.org/officeDocument/2006/relationships/notesMaster" Target="../notesMasters/notesMaster1.xml"  /></Relationships>
</file>

<file path=ppt/notesSlides/_rels/notesSlide46.xml.rels><?xml version="1.0" encoding="UTF-8" standalone="yes" ?><Relationships xmlns="http://schemas.openxmlformats.org/package/2006/relationships"><Relationship Id="rId1" Type="http://schemas.openxmlformats.org/officeDocument/2006/relationships/slide" Target="../slides/slide46.xml"  /><Relationship Id="rId2" Type="http://schemas.openxmlformats.org/officeDocument/2006/relationships/notesMaster" Target="../notesMasters/notesMaster1.xml"  /></Relationships>
</file>

<file path=ppt/notesSlides/_rels/notesSlide47.xml.rels><?xml version="1.0" encoding="UTF-8" standalone="yes" ?><Relationships xmlns="http://schemas.openxmlformats.org/package/2006/relationships"><Relationship Id="rId1" Type="http://schemas.openxmlformats.org/officeDocument/2006/relationships/slide" Target="../slides/slide47.xml"  /><Relationship Id="rId2" Type="http://schemas.openxmlformats.org/officeDocument/2006/relationships/notesMaster" Target="../notesMasters/notesMaster1.xml"  /></Relationships>
</file>

<file path=ppt/notesSlides/_rels/notesSlide48.xml.rels><?xml version="1.0" encoding="UTF-8" standalone="yes" ?><Relationships xmlns="http://schemas.openxmlformats.org/package/2006/relationships"><Relationship Id="rId1" Type="http://schemas.openxmlformats.org/officeDocument/2006/relationships/slide" Target="../slides/slide48.xml"  /><Relationship Id="rId2" Type="http://schemas.openxmlformats.org/officeDocument/2006/relationships/notesMaster" Target="../notesMasters/notesMaster1.xml"  /></Relationships>
</file>

<file path=ppt/notesSlides/_rels/notesSlide49.xml.rels><?xml version="1.0" encoding="UTF-8" standalone="yes" ?><Relationships xmlns="http://schemas.openxmlformats.org/package/2006/relationships"><Relationship Id="rId1" Type="http://schemas.openxmlformats.org/officeDocument/2006/relationships/slide" Target="../slides/slide49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50.xml.rels><?xml version="1.0" encoding="UTF-8" standalone="yes" ?><Relationships xmlns="http://schemas.openxmlformats.org/package/2006/relationships"><Relationship Id="rId1" Type="http://schemas.openxmlformats.org/officeDocument/2006/relationships/slide" Target="../slides/slide50.xml"  /><Relationship Id="rId2" Type="http://schemas.openxmlformats.org/officeDocument/2006/relationships/notesMaster" Target="../notesMasters/notesMaster1.xml"  /></Relationships>
</file>

<file path=ppt/notesSlides/_rels/notesSlide51.xml.rels><?xml version="1.0" encoding="UTF-8" standalone="yes" ?><Relationships xmlns="http://schemas.openxmlformats.org/package/2006/relationships"><Relationship Id="rId1" Type="http://schemas.openxmlformats.org/officeDocument/2006/relationships/slide" Target="../slides/slide51.xml"  /><Relationship Id="rId2" Type="http://schemas.openxmlformats.org/officeDocument/2006/relationships/notesMaster" Target="../notesMasters/notesMaster1.xml"  /></Relationships>
</file>

<file path=ppt/notesSlides/_rels/notesSlide52.xml.rels><?xml version="1.0" encoding="UTF-8" standalone="yes" ?><Relationships xmlns="http://schemas.openxmlformats.org/package/2006/relationships"><Relationship Id="rId1" Type="http://schemas.openxmlformats.org/officeDocument/2006/relationships/slide" Target="../slides/slide52.xml"  /><Relationship Id="rId2" Type="http://schemas.openxmlformats.org/officeDocument/2006/relationships/notesMaster" Target="../notesMasters/notesMaster1.xml"  /></Relationships>
</file>

<file path=ppt/notesSlides/_rels/notesSlide53.xml.rels><?xml version="1.0" encoding="UTF-8" standalone="yes" ?><Relationships xmlns="http://schemas.openxmlformats.org/package/2006/relationships"><Relationship Id="rId1" Type="http://schemas.openxmlformats.org/officeDocument/2006/relationships/slide" Target="../slides/slide53.xml"  /><Relationship Id="rId2" Type="http://schemas.openxmlformats.org/officeDocument/2006/relationships/notesMaster" Target="../notesMasters/notesMaster1.xml"  /></Relationships>
</file>

<file path=ppt/notesSlides/_rels/notesSlide54.xml.rels><?xml version="1.0" encoding="UTF-8" standalone="yes" ?><Relationships xmlns="http://schemas.openxmlformats.org/package/2006/relationships"><Relationship Id="rId1" Type="http://schemas.openxmlformats.org/officeDocument/2006/relationships/slide" Target="../slides/slide54.xml"  /><Relationship Id="rId2" Type="http://schemas.openxmlformats.org/officeDocument/2006/relationships/notesMaster" Target="../notesMasters/notesMaster1.xml"  /></Relationships>
</file>

<file path=ppt/notesSlides/_rels/notesSlide5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5.xml"  /><Relationship Id="rId2" Type="http://schemas.openxmlformats.org/officeDocument/2006/relationships/notesMaster" Target="../notesMasters/notesMaster1.xml"  /></Relationships>
</file>

<file path=ppt/notesSlides/_rels/notesSlide56.xml.rels><?xml version="1.0" encoding="UTF-8" standalone="yes" ?><Relationships xmlns="http://schemas.openxmlformats.org/package/2006/relationships"><Relationship Id="rId1" Type="http://schemas.openxmlformats.org/officeDocument/2006/relationships/slide" Target="../slides/slide56.xml"  /><Relationship Id="rId2" Type="http://schemas.openxmlformats.org/officeDocument/2006/relationships/notesMaster" Target="../notesMasters/notesMaster1.xml"  /></Relationships>
</file>

<file path=ppt/notesSlides/_rels/notesSlide57.xml.rels><?xml version="1.0" encoding="UTF-8" standalone="yes" ?><Relationships xmlns="http://schemas.openxmlformats.org/package/2006/relationships"><Relationship Id="rId1" Type="http://schemas.openxmlformats.org/officeDocument/2006/relationships/slide" Target="../slides/slide57.xml"  /><Relationship Id="rId2" Type="http://schemas.openxmlformats.org/officeDocument/2006/relationships/notesMaster" Target="../notesMasters/notesMaster1.xml"  /></Relationships>
</file>

<file path=ppt/notesSlides/_rels/notesSlide58.xml.rels><?xml version="1.0" encoding="UTF-8" standalone="yes" ?><Relationships xmlns="http://schemas.openxmlformats.org/package/2006/relationships"><Relationship Id="rId1" Type="http://schemas.openxmlformats.org/officeDocument/2006/relationships/slide" Target="../slides/slide58.xml"  /><Relationship Id="rId2" Type="http://schemas.openxmlformats.org/officeDocument/2006/relationships/notesMaster" Target="../notesMasters/notesMaster1.xml"  /></Relationships>
</file>

<file path=ppt/notesSlides/_rels/notesSlide59.xml.rels><?xml version="1.0" encoding="UTF-8" standalone="yes" ?><Relationships xmlns="http://schemas.openxmlformats.org/package/2006/relationships"><Relationship Id="rId1" Type="http://schemas.openxmlformats.org/officeDocument/2006/relationships/slide" Target="../slides/slide59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60.xml.rels><?xml version="1.0" encoding="UTF-8" standalone="yes" ?><Relationships xmlns="http://schemas.openxmlformats.org/package/2006/relationships"><Relationship Id="rId1" Type="http://schemas.openxmlformats.org/officeDocument/2006/relationships/slide" Target="../slides/slide60.xml"  /><Relationship Id="rId2" Type="http://schemas.openxmlformats.org/officeDocument/2006/relationships/notesMaster" Target="../notesMasters/notesMaster1.xml"  /></Relationships>
</file>

<file path=ppt/notesSlides/_rels/notesSlide61.xml.rels><?xml version="1.0" encoding="UTF-8" standalone="yes" ?><Relationships xmlns="http://schemas.openxmlformats.org/package/2006/relationships"><Relationship Id="rId1" Type="http://schemas.openxmlformats.org/officeDocument/2006/relationships/slide" Target="../slides/slide61.xml"  /><Relationship Id="rId2" Type="http://schemas.openxmlformats.org/officeDocument/2006/relationships/notesMaster" Target="../notesMasters/notesMaster1.xml"  /></Relationships>
</file>

<file path=ppt/notesSlides/_rels/notesSlide62.xml.rels><?xml version="1.0" encoding="UTF-8" standalone="yes" ?><Relationships xmlns="http://schemas.openxmlformats.org/package/2006/relationships"><Relationship Id="rId1" Type="http://schemas.openxmlformats.org/officeDocument/2006/relationships/slide" Target="../slides/slide62.xml"  /><Relationship Id="rId2" Type="http://schemas.openxmlformats.org/officeDocument/2006/relationships/notesMaster" Target="../notesMasters/notesMaster1.xml"  /></Relationships>
</file>

<file path=ppt/notesSlides/_rels/notesSlide63.xml.rels><?xml version="1.0" encoding="UTF-8" standalone="yes" ?><Relationships xmlns="http://schemas.openxmlformats.org/package/2006/relationships"><Relationship Id="rId1" Type="http://schemas.openxmlformats.org/officeDocument/2006/relationships/slide" Target="../slides/slide63.xml"  /><Relationship Id="rId2" Type="http://schemas.openxmlformats.org/officeDocument/2006/relationships/notesMaster" Target="../notesMasters/notesMaster1.xml"  /></Relationships>
</file>

<file path=ppt/notesSlides/_rels/notesSlide64.xml.rels><?xml version="1.0" encoding="UTF-8" standalone="yes" ?><Relationships xmlns="http://schemas.openxmlformats.org/package/2006/relationships"><Relationship Id="rId1" Type="http://schemas.openxmlformats.org/officeDocument/2006/relationships/slide" Target="../slides/slide64.xml"  /><Relationship Id="rId2" Type="http://schemas.openxmlformats.org/officeDocument/2006/relationships/notesMaster" Target="../notesMasters/notesMaster1.xml"  /></Relationships>
</file>

<file path=ppt/notesSlides/_rels/notesSlide65.xml.rels><?xml version="1.0" encoding="UTF-8" standalone="yes" ?><Relationships xmlns="http://schemas.openxmlformats.org/package/2006/relationships"><Relationship Id="rId1" Type="http://schemas.openxmlformats.org/officeDocument/2006/relationships/slide" Target="../slides/slide65.xml"  /><Relationship Id="rId2" Type="http://schemas.openxmlformats.org/officeDocument/2006/relationships/notesMaster" Target="../notesMasters/notesMaster1.xml"  /></Relationships>
</file>

<file path=ppt/notesSlides/_rels/notesSlide6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6.xml"  /><Relationship Id="rId2" Type="http://schemas.openxmlformats.org/officeDocument/2006/relationships/notesMaster" Target="../notesMasters/notesMaster1.xml"  /></Relationships>
</file>

<file path=ppt/notesSlides/_rels/notesSlide67.xml.rels><?xml version="1.0" encoding="UTF-8" standalone="yes" ?><Relationships xmlns="http://schemas.openxmlformats.org/package/2006/relationships"><Relationship Id="rId1" Type="http://schemas.openxmlformats.org/officeDocument/2006/relationships/slide" Target="../slides/slide67.xml"  /><Relationship Id="rId2" Type="http://schemas.openxmlformats.org/officeDocument/2006/relationships/notesMaster" Target="../notesMasters/notesMaster1.xml"  /></Relationships>
</file>

<file path=ppt/notesSlides/_rels/notesSlide68.xml.rels><?xml version="1.0" encoding="UTF-8" standalone="yes" ?><Relationships xmlns="http://schemas.openxmlformats.org/package/2006/relationships"><Relationship Id="rId1" Type="http://schemas.openxmlformats.org/officeDocument/2006/relationships/slide" Target="../slides/slide68.xml"  /><Relationship Id="rId2" Type="http://schemas.openxmlformats.org/officeDocument/2006/relationships/notesMaster" Target="../notesMasters/notesMaster1.xml"  /></Relationships>
</file>

<file path=ppt/notesSlides/_rels/notesSlide69.xml.rels><?xml version="1.0" encoding="UTF-8" standalone="yes" ?><Relationships xmlns="http://schemas.openxmlformats.org/package/2006/relationships"><Relationship Id="rId1" Type="http://schemas.openxmlformats.org/officeDocument/2006/relationships/slide" Target="../slides/slide69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70.xml.rels><?xml version="1.0" encoding="UTF-8" standalone="yes" ?><Relationships xmlns="http://schemas.openxmlformats.org/package/2006/relationships"><Relationship Id="rId1" Type="http://schemas.openxmlformats.org/officeDocument/2006/relationships/slide" Target="../slides/slide70.xml"  /><Relationship Id="rId2" Type="http://schemas.openxmlformats.org/officeDocument/2006/relationships/notesMaster" Target="../notesMasters/notesMaster1.xml"  /></Relationships>
</file>

<file path=ppt/notesSlides/_rels/notesSlide71.xml.rels><?xml version="1.0" encoding="UTF-8" standalone="yes" ?><Relationships xmlns="http://schemas.openxmlformats.org/package/2006/relationships"><Relationship Id="rId1" Type="http://schemas.openxmlformats.org/officeDocument/2006/relationships/slide" Target="../slides/slide71.xml"  /><Relationship Id="rId2" Type="http://schemas.openxmlformats.org/officeDocument/2006/relationships/notesMaster" Target="../notesMasters/notesMaster1.xml"  /></Relationships>
</file>

<file path=ppt/notesSlides/_rels/notesSlide72.xml.rels><?xml version="1.0" encoding="UTF-8" standalone="yes" ?><Relationships xmlns="http://schemas.openxmlformats.org/package/2006/relationships"><Relationship Id="rId1" Type="http://schemas.openxmlformats.org/officeDocument/2006/relationships/slide" Target="../slides/slide72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F7021451-1387-4CA6-816F-3879F97B5CBC}" type="slidenum">
              <a:rPr lang="en-US"/>
              <a:pPr lvl="0"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image" Target="../media/image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.xml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image" Target="../media/image1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0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image" Target="../media/image1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1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image" Target="../media/image1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2.xml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image" Target="../media/image1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3.xml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image" Target="../media/image1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4.xml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image" Target="../media/image1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5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image" Target="../media/image1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6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image" Target="../media/image1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7.xml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image" Target="../media/image1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8.xml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image" Target="../media/image1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19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image" Target="../media/image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.xml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image" Target="../media/image2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0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image" Target="../media/image2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1.xml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image" Target="../media/image2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2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image" Target="../media/image2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3.xml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image" Target="../media/image2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4.xml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image" Target="../media/image2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5.xml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image" Target="../media/image2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6.xml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image" Target="../media/image2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7.xml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image" Target="../media/image2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8.xml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image" Target="../media/image2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29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image" Target="../media/image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.xml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image" Target="../media/image3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0.xml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image" Target="../media/image3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1.xml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image" Target="../media/image3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2.xml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image" Target="../media/image3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3.xml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image" Target="../media/image3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4.xml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image" Target="../media/image3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5.xml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image" Target="../media/image3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6.xml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image" Target="../media/image3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7.xml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image" Target="../media/image3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8.xml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image" Target="../media/image3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39.xml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image" Target="../media/image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.xml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image" Target="../media/image4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0.xml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image" Target="../media/image4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1.xml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image" Target="../media/image4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2.xml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image" Target="../media/image4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3.xml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image" Target="../media/image4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4.xml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image" Target="../media/image4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5.xml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image" Target="../media/image4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6.xml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image" Target="../media/image4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7.xml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image" Target="../media/image4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8.xml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image" Target="../media/image4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49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image" Target="../media/image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.xml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image" Target="../media/image5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0.xml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image" Target="../media/image5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1.xml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image" Target="../media/image5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2.xml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image" Target="../media/image5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3.xml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image" Target="../media/image5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4.xml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image" Target="../media/image5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5.xml"  /></Relationships>
</file>

<file path=ppt/slides/_rels/slide56.xml.rels><?xml version="1.0" encoding="UTF-8" standalone="yes" ?><Relationships xmlns="http://schemas.openxmlformats.org/package/2006/relationships"><Relationship Id="rId1" Type="http://schemas.openxmlformats.org/officeDocument/2006/relationships/image" Target="../media/image5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6.xml"  /></Relationships>
</file>

<file path=ppt/slides/_rels/slide57.xml.rels><?xml version="1.0" encoding="UTF-8" standalone="yes" ?><Relationships xmlns="http://schemas.openxmlformats.org/package/2006/relationships"><Relationship Id="rId1" Type="http://schemas.openxmlformats.org/officeDocument/2006/relationships/image" Target="../media/image5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7.xml"  /></Relationships>
</file>

<file path=ppt/slides/_rels/slide58.xml.rels><?xml version="1.0" encoding="UTF-8" standalone="yes" ?><Relationships xmlns="http://schemas.openxmlformats.org/package/2006/relationships"><Relationship Id="rId1" Type="http://schemas.openxmlformats.org/officeDocument/2006/relationships/image" Target="../media/image5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8.xml"  /></Relationships>
</file>

<file path=ppt/slides/_rels/slide59.xml.rels><?xml version="1.0" encoding="UTF-8" standalone="yes" ?><Relationships xmlns="http://schemas.openxmlformats.org/package/2006/relationships"><Relationship Id="rId1" Type="http://schemas.openxmlformats.org/officeDocument/2006/relationships/image" Target="../media/image5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59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image" Target="../media/image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.xml"  /></Relationships>
</file>

<file path=ppt/slides/_rels/slide60.xml.rels><?xml version="1.0" encoding="UTF-8" standalone="yes" ?><Relationships xmlns="http://schemas.openxmlformats.org/package/2006/relationships"><Relationship Id="rId1" Type="http://schemas.openxmlformats.org/officeDocument/2006/relationships/image" Target="../media/image6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0.xml"  /></Relationships>
</file>

<file path=ppt/slides/_rels/slide61.xml.rels><?xml version="1.0" encoding="UTF-8" standalone="yes" ?><Relationships xmlns="http://schemas.openxmlformats.org/package/2006/relationships"><Relationship Id="rId1" Type="http://schemas.openxmlformats.org/officeDocument/2006/relationships/image" Target="../media/image6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1.xml"  /></Relationships>
</file>

<file path=ppt/slides/_rels/slide62.xml.rels><?xml version="1.0" encoding="UTF-8" standalone="yes" ?><Relationships xmlns="http://schemas.openxmlformats.org/package/2006/relationships"><Relationship Id="rId1" Type="http://schemas.openxmlformats.org/officeDocument/2006/relationships/image" Target="../media/image6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2.xml"  /></Relationships>
</file>

<file path=ppt/slides/_rels/slide63.xml.rels><?xml version="1.0" encoding="UTF-8" standalone="yes" ?><Relationships xmlns="http://schemas.openxmlformats.org/package/2006/relationships"><Relationship Id="rId1" Type="http://schemas.openxmlformats.org/officeDocument/2006/relationships/image" Target="../media/image63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3.xml"  /></Relationships>
</file>

<file path=ppt/slides/_rels/slide64.xml.rels><?xml version="1.0" encoding="UTF-8" standalone="yes" ?><Relationships xmlns="http://schemas.openxmlformats.org/package/2006/relationships"><Relationship Id="rId1" Type="http://schemas.openxmlformats.org/officeDocument/2006/relationships/image" Target="../media/image64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4.xml"  /></Relationships>
</file>

<file path=ppt/slides/_rels/slide65.xml.rels><?xml version="1.0" encoding="UTF-8" standalone="yes" ?><Relationships xmlns="http://schemas.openxmlformats.org/package/2006/relationships"><Relationship Id="rId1" Type="http://schemas.openxmlformats.org/officeDocument/2006/relationships/image" Target="../media/image65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5.xml"  /></Relationships>
</file>

<file path=ppt/slides/_rels/slide66.xml.rels><?xml version="1.0" encoding="UTF-8" standalone="yes" ?><Relationships xmlns="http://schemas.openxmlformats.org/package/2006/relationships"><Relationship Id="rId1" Type="http://schemas.openxmlformats.org/officeDocument/2006/relationships/image" Target="../media/image66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6.xml"  /></Relationships>
</file>

<file path=ppt/slides/_rels/slide67.xml.rels><?xml version="1.0" encoding="UTF-8" standalone="yes" ?><Relationships xmlns="http://schemas.openxmlformats.org/package/2006/relationships"><Relationship Id="rId1" Type="http://schemas.openxmlformats.org/officeDocument/2006/relationships/image" Target="../media/image6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7.xml"  /></Relationships>
</file>

<file path=ppt/slides/_rels/slide68.xml.rels><?xml version="1.0" encoding="UTF-8" standalone="yes" ?><Relationships xmlns="http://schemas.openxmlformats.org/package/2006/relationships"><Relationship Id="rId1" Type="http://schemas.openxmlformats.org/officeDocument/2006/relationships/image" Target="../media/image6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8.xml"  /></Relationships>
</file>

<file path=ppt/slides/_rels/slide69.xml.rels><?xml version="1.0" encoding="UTF-8" standalone="yes" ?><Relationships xmlns="http://schemas.openxmlformats.org/package/2006/relationships"><Relationship Id="rId1" Type="http://schemas.openxmlformats.org/officeDocument/2006/relationships/image" Target="../media/image6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69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image" Target="../media/image7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7.xml"  /></Relationships>
</file>

<file path=ppt/slides/_rels/slide70.xml.rels><?xml version="1.0" encoding="UTF-8" standalone="yes" ?><Relationships xmlns="http://schemas.openxmlformats.org/package/2006/relationships"><Relationship Id="rId1" Type="http://schemas.openxmlformats.org/officeDocument/2006/relationships/image" Target="../media/image70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70.xml"  /></Relationships>
</file>

<file path=ppt/slides/_rels/slide71.xml.rels><?xml version="1.0" encoding="UTF-8" standalone="yes" ?><Relationships xmlns="http://schemas.openxmlformats.org/package/2006/relationships"><Relationship Id="rId1" Type="http://schemas.openxmlformats.org/officeDocument/2006/relationships/image" Target="../media/image71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71.xml"  /></Relationships>
</file>

<file path=ppt/slides/_rels/slide72.xml.rels><?xml version="1.0" encoding="UTF-8" standalone="yes" ?><Relationships xmlns="http://schemas.openxmlformats.org/package/2006/relationships"><Relationship Id="rId1" Type="http://schemas.openxmlformats.org/officeDocument/2006/relationships/image" Target="../media/image72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72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image" Target="../media/image8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8.xml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image" Target="../media/image9.png"  /><Relationship Id="rId2" Type="http://schemas.openxmlformats.org/officeDocument/2006/relationships/slideLayout" Target="../slideLayouts/slideLayout1.xml"  /><Relationship Id="rId3" Type="http://schemas.openxmlformats.org/officeDocument/2006/relationships/notesSlide" Target="../notesSlides/notesSlide9.xml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Ethi" typeface="Leelawadee UI"/>
        <a:font script="Mymr" typeface="Myanmar Text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PptxGenJS</ep:Company>
  <ep:Words>0</ep:Words>
  <ep:PresentationFormat>On-screen Show (16:9)</ep:PresentationFormat>
  <ep:Paragraphs>0</ep:Paragraphs>
  <ep:Slides>72</ep:Slides>
  <ep:Notes>72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72</vt:i4>
      </vt:variant>
    </vt:vector>
  </ep:HeadingPairs>
  <ep:TitlesOfParts>
    <vt:vector size="73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2023-06-12T13:11:30.000</dcterms:created>
  <dc:creator>PptxGenJS</dc:creator>
  <cp:lastModifiedBy>oktoo</cp:lastModifiedBy>
  <dcterms:modified xsi:type="dcterms:W3CDTF">2023-06-12T13:16:12.753</dcterms:modified>
  <cp:revision>2</cp:revision>
  <dc:subject>PptxGenJS Presentation</dc:subject>
  <dc:title>PptxGenJS Presentation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